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305" r:id="rId2"/>
    <p:sldId id="257" r:id="rId3"/>
    <p:sldId id="306" r:id="rId4"/>
    <p:sldId id="256" r:id="rId5"/>
    <p:sldId id="291" r:id="rId6"/>
    <p:sldId id="298" r:id="rId7"/>
    <p:sldId id="299" r:id="rId8"/>
    <p:sldId id="300" r:id="rId9"/>
    <p:sldId id="287" r:id="rId10"/>
    <p:sldId id="292" r:id="rId11"/>
    <p:sldId id="284" r:id="rId12"/>
    <p:sldId id="309" r:id="rId13"/>
    <p:sldId id="308" r:id="rId14"/>
    <p:sldId id="302" r:id="rId15"/>
    <p:sldId id="307" r:id="rId16"/>
    <p:sldId id="273" r:id="rId17"/>
    <p:sldId id="263" r:id="rId18"/>
    <p:sldId id="294" r:id="rId19"/>
    <p:sldId id="301" r:id="rId20"/>
    <p:sldId id="288" r:id="rId21"/>
    <p:sldId id="289" r:id="rId22"/>
    <p:sldId id="303" r:id="rId23"/>
    <p:sldId id="274" r:id="rId24"/>
    <p:sldId id="275" r:id="rId25"/>
    <p:sldId id="276" r:id="rId26"/>
    <p:sldId id="277" r:id="rId27"/>
    <p:sldId id="282" r:id="rId2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/>
    <p:restoredTop sz="85683"/>
  </p:normalViewPr>
  <p:slideViewPr>
    <p:cSldViewPr snapToGrid="0" snapToObjects="1">
      <p:cViewPr varScale="1">
        <p:scale>
          <a:sx n="93" d="100"/>
          <a:sy n="93" d="100"/>
        </p:scale>
        <p:origin x="26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</a:t>
            </a:r>
            <a:r>
              <a:rPr lang="en-US" sz="2200" b="0" i="0" u="none" strike="noStrike" kern="1200" cap="none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/book/6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8"/>
            <a:r>
              <a:rPr lang="en-US" dirty="0" smtClean="0"/>
              <a:t>Promises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dirty="0" err="1"/>
              <a:t>Service</a:t>
            </a:r>
            <a:r>
              <a:rPr lang="nl-NL" sz="4000" b="1" dirty="0" err="1"/>
              <a:t>.get</a:t>
            </a:r>
            <a:r>
              <a:rPr lang="nl-NL" sz="4000" b="1" dirty="0" smtClean="0"/>
              <a:t>()</a:t>
            </a:r>
            <a:endParaRPr lang="nl-NL" sz="4000" b="1" dirty="0"/>
          </a:p>
          <a:p>
            <a:pPr marL="180975" indent="0" algn="ctr">
              <a:buNone/>
            </a:pPr>
            <a:r>
              <a:rPr lang="nl-NL" sz="4000" b="1" dirty="0"/>
              <a:t>.</a:t>
            </a:r>
            <a:r>
              <a:rPr lang="nl-NL" sz="4000" b="1" dirty="0" err="1"/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>
                <a:sym typeface="Wingdings"/>
              </a:rPr>
              <a:t>(x</a:t>
            </a:r>
            <a:r>
              <a:rPr lang="nl-NL" sz="4000" smtClean="0">
                <a:sym typeface="Wingdings"/>
              </a:rPr>
              <a:t>)</a:t>
            </a:r>
            <a:r>
              <a:rPr lang="nl-NL" sz="400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/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 err="1" smtClean="0">
                <a:solidFill>
                  <a:srgbClr val="FFFF0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0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4000" b="1" dirty="0" err="1">
                <a:solidFill>
                  <a:srgbClr val="FFFF00"/>
                </a:solidFill>
              </a:rPr>
              <a:t>axios.get</a:t>
            </a:r>
            <a:r>
              <a:rPr lang="en-US" sz="4000" dirty="0"/>
              <a:t>("http://localhost:5000/books/?q=" + </a:t>
            </a:r>
            <a:r>
              <a:rPr lang="en-US" sz="40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4000" dirty="0" smtClean="0"/>
              <a:t>)</a:t>
            </a:r>
            <a:endParaRPr lang="en-US" sz="4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4000" dirty="0"/>
              <a:t>           .</a:t>
            </a:r>
            <a:r>
              <a:rPr lang="en-US" sz="4000" b="1" dirty="0">
                <a:solidFill>
                  <a:srgbClr val="FFFF00"/>
                </a:solidFill>
              </a:rPr>
              <a:t>then</a:t>
            </a:r>
            <a:r>
              <a:rPr lang="en-US" sz="40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</a:t>
            </a:r>
            <a:r>
              <a:rPr lang="en-US" sz="4000" b="1" dirty="0" err="1">
                <a:solidFill>
                  <a:srgbClr val="FF0000"/>
                </a:solidFill>
              </a:rPr>
              <a:t>this.setState</a:t>
            </a:r>
            <a:r>
              <a:rPr lang="en-US" sz="40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     books: </a:t>
            </a:r>
            <a:r>
              <a:rPr lang="en-US" sz="4000" dirty="0" err="1"/>
              <a:t>response.data</a:t>
            </a:r>
            <a:endParaRPr lang="en-US" sz="40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</a:t>
            </a:r>
            <a:r>
              <a:rPr lang="en-US" sz="40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40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Use </a:t>
            </a:r>
            <a:r>
              <a:rPr lang="en-US" dirty="0" err="1" smtClean="0">
                <a:solidFill>
                  <a:srgbClr val="FFC000"/>
                </a:solidFill>
              </a:rPr>
              <a:t>this.setState</a:t>
            </a:r>
            <a:r>
              <a:rPr lang="en-US" dirty="0" smtClean="0">
                <a:solidFill>
                  <a:srgbClr val="FFC000"/>
                </a:solidFill>
              </a:rPr>
              <a:t>( 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will not </a:t>
            </a:r>
            <a:r>
              <a:rPr lang="en-US" dirty="0" smtClean="0"/>
              <a:t>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</a:t>
            </a:r>
            <a:r>
              <a:rPr lang="de-DE" sz="1800">
                <a:solidFill>
                  <a:srgbClr val="EEE400"/>
                </a:solidFill>
              </a:rPr>
              <a:t> </a:t>
            </a:r>
            <a:r>
              <a:rPr lang="de-DE" sz="180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("http://localhost:5000/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 smtClean="0">
                <a:solidFill>
                  <a:schemeClr val="bg1"/>
                </a:solidFill>
              </a:rPr>
              <a:t>").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18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1800" b="1" dirty="0" smtClean="0">
                <a:solidFill>
                  <a:srgbClr val="FF0000"/>
                </a:solidFill>
              </a:rPr>
              <a:t>({</a:t>
            </a:r>
          </a:p>
          <a:p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&lt;</a:t>
            </a:r>
            <a:r>
              <a:rPr lang="de-DE" sz="1800" dirty="0" err="1">
                <a:solidFill>
                  <a:schemeClr val="bg1"/>
                </a:solidFill>
              </a:rPr>
              <a:t>BookSearch</a:t>
            </a:r>
            <a:r>
              <a:rPr lang="de-DE" sz="1800" dirty="0">
                <a:solidFill>
                  <a:schemeClr val="bg1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{</a:t>
            </a:r>
            <a:r>
              <a:rPr lang="de-DE" sz="1800" dirty="0" err="1">
                <a:solidFill>
                  <a:schemeClr val="bg1"/>
                </a:solidFill>
              </a:rPr>
              <a:t>this.state.books.map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book</a:t>
            </a:r>
            <a:r>
              <a:rPr lang="de-DE" sz="1800" dirty="0">
                <a:solidFill>
                  <a:schemeClr val="bg1"/>
                </a:solidFill>
              </a:rPr>
              <a:t> =&gt;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chemeClr val="bg1"/>
                </a:solidFill>
              </a:rPr>
              <a:t>book.title</a:t>
            </a:r>
            <a:r>
              <a:rPr lang="de-DE" sz="1800" dirty="0" smtClean="0">
                <a:solidFill>
                  <a:schemeClr val="bg1"/>
                </a:solidFill>
              </a:rPr>
              <a:t>}&lt;/</a:t>
            </a:r>
            <a:r>
              <a:rPr lang="de-DE" sz="1800" dirty="0">
                <a:solidFill>
                  <a:schemeClr val="bg1"/>
                </a:solidFill>
              </a:rPr>
              <a:t>h4&gt;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 smtClean="0">
                <a:solidFill>
                  <a:schemeClr val="bg1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`http://localhost:3000/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</a:t>
            </a:r>
            <a:r>
              <a:rPr lang="en-US" dirty="0" smtClean="0"/>
              <a:t>orkshop</a:t>
            </a:r>
            <a:endParaRPr lang="en-US" dirty="0"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017250" y="2413100"/>
            <a:ext cx="89703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or </a:t>
            </a:r>
            <a:r>
              <a:rPr lang="en-US" dirty="0" smtClean="0">
                <a:solidFill>
                  <a:srgbClr val="FF0000"/>
                </a:solidFill>
              </a:rPr>
              <a:t>Angular ?</a:t>
            </a:r>
            <a:endParaRPr lang="en-US" dirty="0" smtClean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PPT 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PPT </a:t>
            </a:r>
            <a:r>
              <a:rPr lang="en-US" dirty="0" smtClean="0">
                <a:solidFill>
                  <a:srgbClr val="FF0000"/>
                </a:solidFill>
              </a:rPr>
              <a:t>Angular</a:t>
            </a:r>
            <a:endParaRPr lang="en-US" dirty="0" smtClean="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Start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export class </a:t>
            </a:r>
            <a:r>
              <a:rPr lang="en-US" sz="1600" b="1" dirty="0" err="1"/>
              <a:t>BookDetail</a:t>
            </a:r>
            <a:r>
              <a:rPr lang="en-US" sz="1600" dirty="0"/>
              <a:t> extends </a:t>
            </a:r>
            <a:r>
              <a:rPr lang="en-US" sz="1600" dirty="0" err="1" smtClean="0"/>
              <a:t>React.Component</a:t>
            </a:r>
            <a:r>
              <a:rPr lang="en-US" sz="1600" dirty="0" smtClean="0"/>
              <a:t> </a:t>
            </a:r>
            <a:r>
              <a:rPr lang="en-US" sz="16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constructor(props</a:t>
            </a:r>
            <a:r>
              <a:rPr lang="en-US" sz="16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  }</a:t>
            </a: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componentDidMount</a:t>
            </a:r>
            <a:r>
              <a:rPr lang="en-US" sz="16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this.fetchBook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16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/>
              <a:t>App.js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rgbClr val="FFC000"/>
                </a:solidFill>
              </a:rPr>
              <a:t>     &lt;</a:t>
            </a:r>
            <a:r>
              <a:rPr lang="en-US" sz="1600" dirty="0">
                <a:solidFill>
                  <a:srgbClr val="FFC000"/>
                </a:solidFill>
              </a:rPr>
              <a:t>Route path</a:t>
            </a:r>
            <a:r>
              <a:rPr lang="en-US" sz="1600" b="1" dirty="0">
                <a:solidFill>
                  <a:srgbClr val="FF0000"/>
                </a:solidFill>
              </a:rPr>
              <a:t>="/detail/:id</a:t>
            </a:r>
            <a:r>
              <a:rPr lang="en-US" sz="1600" dirty="0">
                <a:solidFill>
                  <a:srgbClr val="FFC000"/>
                </a:solidFill>
              </a:rPr>
              <a:t>" component={</a:t>
            </a:r>
            <a:r>
              <a:rPr lang="en-US" sz="1600" dirty="0" err="1">
                <a:solidFill>
                  <a:srgbClr val="FFC000"/>
                </a:solidFill>
              </a:rPr>
              <a:t>BookDetail</a:t>
            </a:r>
            <a:r>
              <a:rPr lang="en-US" sz="16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extends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2800" dirty="0">
                <a:solidFill>
                  <a:srgbClr val="FF0000"/>
                </a:solidFill>
              </a:rPr>
              <a:t>{</a:t>
            </a:r>
            <a:r>
              <a:rPr lang="en-US" sz="2800" dirty="0" err="1">
                <a:solidFill>
                  <a:srgbClr val="FFFF00"/>
                </a:solidFill>
              </a:rPr>
              <a:t>this.props.name</a:t>
            </a:r>
            <a:r>
              <a:rPr lang="en-US" sz="2800" dirty="0">
                <a:solidFill>
                  <a:srgbClr val="FF0000"/>
                </a:solidFill>
              </a:rPr>
              <a:t>}</a:t>
            </a:r>
            <a:r>
              <a:rPr lang="en-US" sz="2800" dirty="0"/>
              <a:t>&lt;/div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92D050"/>
                </a:solidFill>
              </a:rPr>
              <a:t>&lt;Welcome </a:t>
            </a:r>
            <a:r>
              <a:rPr lang="en-US" sz="2400" i="1" dirty="0">
                <a:solidFill>
                  <a:srgbClr val="92D050"/>
                </a:solidFill>
              </a:rPr>
              <a:t>name="Sara" </a:t>
            </a:r>
            <a:r>
              <a:rPr lang="en-US" sz="24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00B050"/>
                </a:solidFill>
              </a:rPr>
              <a:t>Hello Sara</a:t>
            </a:r>
            <a:endParaRPr lang="en-US" sz="24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</TotalTime>
  <Words>333</Words>
  <Application>Microsoft Macintosh PowerPoint</Application>
  <PresentationFormat>Custom</PresentationFormat>
  <Paragraphs>254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Workshop</vt:lpstr>
      <vt:lpstr>Choose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Promise Syntax</vt:lpstr>
      <vt:lpstr>BookSearchComponent</vt:lpstr>
      <vt:lpstr>Axios Syntax</vt:lpstr>
      <vt:lpstr>this.setState()</vt:lpstr>
      <vt:lpstr>DashBoardComponent</vt:lpstr>
      <vt:lpstr>DashBoardComponent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95</cp:revision>
  <dcterms:modified xsi:type="dcterms:W3CDTF">2018-05-01T20:58:43Z</dcterms:modified>
</cp:coreProperties>
</file>